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896B3-36B0-4379-9F69-2CA5DE50A9D0}" type="datetimeFigureOut">
              <a:rPr lang="ro-RO" smtClean="0"/>
              <a:t>25.02.2011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78851-0FB4-4D78-9C26-3858A60697A0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ubstituent conținut 6" descr="P10201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354009">
            <a:off x="556282" y="1336666"/>
            <a:ext cx="2818656" cy="1871764"/>
          </a:xfrm>
        </p:spPr>
      </p:pic>
      <p:pic>
        <p:nvPicPr>
          <p:cNvPr id="8" name="Substituent conținut 7" descr="P10201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63888" y="1628800"/>
            <a:ext cx="1872208" cy="1243263"/>
          </a:xfrm>
        </p:spPr>
      </p:pic>
      <p:pic>
        <p:nvPicPr>
          <p:cNvPr id="9" name="Imagine 8" descr="P10201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206985">
            <a:off x="5676688" y="1052736"/>
            <a:ext cx="2927760" cy="1944216"/>
          </a:xfrm>
          <a:prstGeom prst="rect">
            <a:avLst/>
          </a:prstGeom>
        </p:spPr>
      </p:pic>
      <p:pic>
        <p:nvPicPr>
          <p:cNvPr id="12" name="Imagine 11" descr="P102017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551066">
            <a:off x="510033" y="4365267"/>
            <a:ext cx="2728595" cy="1811958"/>
          </a:xfrm>
          <a:prstGeom prst="rect">
            <a:avLst/>
          </a:prstGeom>
        </p:spPr>
      </p:pic>
      <p:sp>
        <p:nvSpPr>
          <p:cNvPr id="15" name="CasetăText 14"/>
          <p:cNvSpPr txBox="1"/>
          <p:nvPr/>
        </p:nvSpPr>
        <p:spPr>
          <a:xfrm>
            <a:off x="1475656" y="404664"/>
            <a:ext cx="934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Grupa</a:t>
            </a:r>
            <a:r>
              <a:rPr lang="en-US" dirty="0" smtClean="0"/>
              <a:t> 1</a:t>
            </a:r>
          </a:p>
          <a:p>
            <a:r>
              <a:rPr lang="en-US" dirty="0" smtClean="0"/>
              <a:t>Cazul1</a:t>
            </a:r>
            <a:endParaRPr lang="ro-RO" dirty="0"/>
          </a:p>
        </p:txBody>
      </p:sp>
      <p:sp>
        <p:nvSpPr>
          <p:cNvPr id="16" name="CasetăText 15"/>
          <p:cNvSpPr txBox="1"/>
          <p:nvPr/>
        </p:nvSpPr>
        <p:spPr>
          <a:xfrm>
            <a:off x="6876256" y="404664"/>
            <a:ext cx="934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Grupa</a:t>
            </a:r>
            <a:r>
              <a:rPr lang="en-US" dirty="0" smtClean="0"/>
              <a:t> 2</a:t>
            </a:r>
          </a:p>
          <a:p>
            <a:r>
              <a:rPr lang="en-US" dirty="0" err="1" smtClean="0"/>
              <a:t>Cazul</a:t>
            </a:r>
            <a:r>
              <a:rPr lang="en-US" dirty="0" smtClean="0"/>
              <a:t> 2</a:t>
            </a:r>
            <a:endParaRPr lang="ro-RO" dirty="0"/>
          </a:p>
        </p:txBody>
      </p:sp>
      <p:sp>
        <p:nvSpPr>
          <p:cNvPr id="18" name="CasetăText 17"/>
          <p:cNvSpPr txBox="1"/>
          <p:nvPr/>
        </p:nvSpPr>
        <p:spPr>
          <a:xfrm>
            <a:off x="3419872" y="332656"/>
            <a:ext cx="2174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err="1" smtClean="0"/>
              <a:t>Teorema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lui</a:t>
            </a:r>
            <a:r>
              <a:rPr lang="en-US" sz="2000" b="1" u="sng" dirty="0" smtClean="0"/>
              <a:t> Thales</a:t>
            </a:r>
            <a:endParaRPr lang="ro-RO" sz="2000" b="1" u="sng" dirty="0"/>
          </a:p>
        </p:txBody>
      </p:sp>
      <p:pic>
        <p:nvPicPr>
          <p:cNvPr id="1026" name="Imagine 1" descr="http://www.matematicaonline.ro/poze%20gramada/thal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3140968"/>
            <a:ext cx="1589088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asetăText 21"/>
          <p:cNvSpPr txBox="1"/>
          <p:nvPr/>
        </p:nvSpPr>
        <p:spPr>
          <a:xfrm>
            <a:off x="3491880" y="5157192"/>
            <a:ext cx="199355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        </a:t>
            </a:r>
            <a:r>
              <a:rPr lang="ro-RO" sz="1400" b="1" dirty="0" err="1" smtClean="0"/>
              <a:t>Thales</a:t>
            </a:r>
            <a:r>
              <a:rPr lang="ro-RO" sz="1400" b="1" dirty="0" smtClean="0"/>
              <a:t> din Milet</a:t>
            </a:r>
            <a:endParaRPr lang="en-US" sz="1400" b="1" dirty="0" smtClean="0"/>
          </a:p>
          <a:p>
            <a:r>
              <a:rPr lang="ro-RO" sz="1400" dirty="0" smtClean="0"/>
              <a:t>(</a:t>
            </a:r>
            <a:r>
              <a:rPr lang="ro-RO" sz="1400" dirty="0"/>
              <a:t>c. 635 </a:t>
            </a:r>
            <a:r>
              <a:rPr lang="ro-RO" sz="1400" dirty="0" err="1"/>
              <a:t>i.Hr</a:t>
            </a:r>
            <a:r>
              <a:rPr lang="ro-RO" sz="1400" dirty="0"/>
              <a:t>. - c. 543 </a:t>
            </a:r>
            <a:r>
              <a:rPr lang="ro-RO" sz="1400" dirty="0" err="1"/>
              <a:t>i.Hr</a:t>
            </a:r>
            <a:r>
              <a:rPr lang="ro-RO" sz="1400" dirty="0"/>
              <a:t>.) </a:t>
            </a:r>
            <a:endParaRPr lang="en-US" sz="1400" b="1" dirty="0" smtClean="0"/>
          </a:p>
          <a:p>
            <a:r>
              <a:rPr lang="ro-RO" dirty="0" smtClean="0"/>
              <a:t> </a:t>
            </a:r>
            <a:endParaRPr lang="ro-RO" dirty="0"/>
          </a:p>
        </p:txBody>
      </p:sp>
      <p:pic>
        <p:nvPicPr>
          <p:cNvPr id="14" name="Imagine 13" descr="P102017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76053">
            <a:off x="5333712" y="4105236"/>
            <a:ext cx="3203848" cy="21275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27</Words>
  <Application>Microsoft Office PowerPoint</Application>
  <PresentationFormat>Expunere pe ecran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server</dc:creator>
  <cp:lastModifiedBy>server</cp:lastModifiedBy>
  <cp:revision>3</cp:revision>
  <dcterms:created xsi:type="dcterms:W3CDTF">2011-02-25T08:45:50Z</dcterms:created>
  <dcterms:modified xsi:type="dcterms:W3CDTF">2011-02-25T08:59:43Z</dcterms:modified>
</cp:coreProperties>
</file>